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68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29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17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99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9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69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2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97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0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5436-9A4B-4B05-902A-4BE56010843B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D957-3031-4BC5-A671-485EB31FF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1855694" y="770964"/>
            <a:ext cx="7853082" cy="5163671"/>
            <a:chOff x="1685365" y="1694328"/>
            <a:chExt cx="7853082" cy="516367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97" r="9317"/>
            <a:stretch/>
          </p:blipFill>
          <p:spPr>
            <a:xfrm>
              <a:off x="1685365" y="1694328"/>
              <a:ext cx="7853082" cy="5163671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 b="3789"/>
            <a:stretch/>
          </p:blipFill>
          <p:spPr>
            <a:xfrm rot="20610073">
              <a:off x="7703928" y="2892516"/>
              <a:ext cx="1067008" cy="1069806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/>
            <a:srcRect b="8574"/>
            <a:stretch/>
          </p:blipFill>
          <p:spPr>
            <a:xfrm rot="613812">
              <a:off x="3146610" y="3322215"/>
              <a:ext cx="1842731" cy="190789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7187" y="2397509"/>
              <a:ext cx="923076" cy="1224232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449" y="1946223"/>
              <a:ext cx="1183055" cy="1317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7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235033" y="651186"/>
            <a:ext cx="1827570" cy="2174035"/>
            <a:chOff x="879759" y="1117352"/>
            <a:chExt cx="1827570" cy="217403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759" y="1506070"/>
              <a:ext cx="1827570" cy="178531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464768" y="1117352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C</a:t>
              </a:r>
              <a:r>
                <a:rPr kumimoji="1" lang="ja-JP" altLang="en-US" sz="1600" dirty="0" smtClean="0"/>
                <a:t>さん</a:t>
              </a:r>
              <a:endParaRPr kumimoji="1" lang="ja-JP" altLang="en-US" sz="16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8491131" y="651186"/>
            <a:ext cx="1703688" cy="2123871"/>
            <a:chOff x="3135857" y="1117352"/>
            <a:chExt cx="1703688" cy="212387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5857" y="1455906"/>
              <a:ext cx="1703688" cy="1785317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658925" y="1117352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D</a:t>
              </a:r>
              <a:r>
                <a:rPr kumimoji="1" lang="ja-JP" altLang="en-US" sz="1600" dirty="0" smtClean="0"/>
                <a:t>さん</a:t>
              </a:r>
              <a:endParaRPr kumimoji="1" lang="ja-JP" altLang="en-US" sz="16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467706" y="678081"/>
            <a:ext cx="1799748" cy="2073707"/>
            <a:chOff x="5241179" y="1167516"/>
            <a:chExt cx="1799748" cy="207370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1179" y="1455906"/>
              <a:ext cx="1799748" cy="178531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812277" y="1167516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A</a:t>
              </a:r>
              <a:r>
                <a:rPr kumimoji="1" lang="ja-JP" altLang="en-US" sz="1600" dirty="0" smtClean="0"/>
                <a:t>さん</a:t>
              </a:r>
              <a:endParaRPr kumimoji="1" lang="ja-JP" altLang="en-US" sz="1600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767702" y="678081"/>
            <a:ext cx="1932457" cy="2137987"/>
            <a:chOff x="7469455" y="1117352"/>
            <a:chExt cx="1932457" cy="213798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9455" y="1470022"/>
              <a:ext cx="1932457" cy="178531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990208" y="1117352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B</a:t>
              </a:r>
              <a:r>
                <a:rPr kumimoji="1" lang="ja-JP" altLang="en-US" sz="1600" dirty="0" smtClean="0"/>
                <a:t>さん</a:t>
              </a:r>
              <a:endParaRPr kumimoji="1" lang="ja-JP" altLang="en-US" sz="1600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394827" y="2751788"/>
            <a:ext cx="2159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高校生（女の子）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小学校高学年（女の子）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のお母さん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01459" y="2751788"/>
            <a:ext cx="2159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小学校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高学年（女の子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低学年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（男の子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のお母さん</a:t>
            </a:r>
            <a:endParaRPr lang="ja-JP" altLang="en-US" sz="14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6198676" y="2751788"/>
            <a:ext cx="20714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中学校</a:t>
            </a:r>
            <a:r>
              <a:rPr lang="en-US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年生（女の子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低学年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（男の子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お母さん</a:t>
            </a:r>
            <a:endParaRPr lang="ja-JP" altLang="en-US" sz="140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8597477" y="2764192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歳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の双子（女の子</a:t>
            </a:r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altLang="ja-JP" sz="1400" b="1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14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14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お母さん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506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ＭＳ 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7233yano</dc:creator>
  <cp:lastModifiedBy>7233yano</cp:lastModifiedBy>
  <cp:revision>13</cp:revision>
  <dcterms:created xsi:type="dcterms:W3CDTF">2019-04-30T00:09:43Z</dcterms:created>
  <dcterms:modified xsi:type="dcterms:W3CDTF">2019-05-07T02:45:14Z</dcterms:modified>
</cp:coreProperties>
</file>